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5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31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6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77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4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8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9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29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78E3-3DAB-4721-94D9-2D684B24A128}" type="datetimeFigureOut">
              <a:rPr lang="en-GB" smtClean="0"/>
              <a:t>15/11/2012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C756-F18B-412F-8757-B459D1ED2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75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bg1"/>
            </a:gs>
            <a:gs pos="0">
              <a:schemeClr val="accent1">
                <a:lumMod val="40000"/>
                <a:lumOff val="60000"/>
              </a:schemeClr>
            </a:gs>
            <a:gs pos="68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78E3-3DAB-4721-94D9-2D684B24A128}" type="datetimeFigureOut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1C756-F18B-412F-8757-B459D1ED2BC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3317552" cy="791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629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452438" indent="-452438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892175" indent="-434975" algn="l" defTabSz="914400" rtl="0" eaLnBrk="1" latinLnBrk="0" hangingPunct="1">
        <a:spcBef>
          <a:spcPct val="20000"/>
        </a:spcBef>
        <a:buFont typeface="Wingdings" pitchFamily="2" charset="2"/>
        <a:buChar char="v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2</a:t>
            </a:r>
            <a:r>
              <a:rPr lang="en-GB" baseline="30000" dirty="0" smtClean="0"/>
              <a:t>nd</a:t>
            </a:r>
            <a:r>
              <a:rPr lang="en-GB" dirty="0" smtClean="0"/>
              <a:t> international Workshop and Congress on eMaintenance</a:t>
            </a:r>
          </a:p>
          <a:p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-14</a:t>
            </a:r>
            <a:r>
              <a:rPr lang="en-GB" baseline="30000" dirty="0" smtClean="0"/>
              <a:t>th</a:t>
            </a:r>
            <a:r>
              <a:rPr lang="en-GB" dirty="0" smtClean="0"/>
              <a:t> December 2012</a:t>
            </a:r>
          </a:p>
          <a:p>
            <a:r>
              <a:rPr lang="en-GB" dirty="0" err="1" smtClean="0"/>
              <a:t>Luleå</a:t>
            </a:r>
            <a:r>
              <a:rPr lang="en-GB" dirty="0" smtClean="0"/>
              <a:t>, Sweden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196753"/>
            <a:ext cx="7772400" cy="2403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i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Title</a:t>
            </a:r>
            <a:br>
              <a:rPr lang="en-GB" smtClean="0"/>
            </a:br>
            <a:r>
              <a:rPr lang="en-GB" sz="3600" i="0" smtClean="0"/>
              <a:t>Authors</a:t>
            </a:r>
            <a:br>
              <a:rPr lang="en-GB" sz="3600" i="0" smtClean="0"/>
            </a:br>
            <a:r>
              <a:rPr lang="en-GB" sz="3600" i="0" smtClean="0"/>
              <a:t>Affiliation</a:t>
            </a:r>
            <a:endParaRPr lang="en-GB" sz="3600" i="0" dirty="0" smtClean="0"/>
          </a:p>
        </p:txBody>
      </p:sp>
    </p:spTree>
    <p:extLst>
      <p:ext uri="{BB962C8B-B14F-4D97-AF65-F5344CB8AC3E}">
        <p14:creationId xmlns:p14="http://schemas.microsoft.com/office/powerpoint/2010/main" val="28958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Text</a:t>
            </a:r>
          </a:p>
          <a:p>
            <a:pPr lvl="1"/>
            <a:r>
              <a:rPr lang="en-GB" dirty="0" smtClean="0"/>
              <a:t>Text</a:t>
            </a:r>
          </a:p>
          <a:p>
            <a:pPr lvl="2"/>
            <a:r>
              <a:rPr lang="en-GB" dirty="0" smtClean="0"/>
              <a:t>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7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Title</vt:lpstr>
    </vt:vector>
  </TitlesOfParts>
  <Company>LTU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Ramin Karim</dc:creator>
  <cp:lastModifiedBy>Ramin Karim</cp:lastModifiedBy>
  <cp:revision>7</cp:revision>
  <dcterms:created xsi:type="dcterms:W3CDTF">2012-11-14T18:58:34Z</dcterms:created>
  <dcterms:modified xsi:type="dcterms:W3CDTF">2012-11-15T08:31:19Z</dcterms:modified>
</cp:coreProperties>
</file>